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73089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4" y="227796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25, ночью 26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 западный ночью 3-8, днем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23-28 м/с. Температура воздуха 11-13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25738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5194</cp:revision>
  <cp:lastPrinted>2021-07-01T03:56:27Z</cp:lastPrinted>
  <dcterms:created xsi:type="dcterms:W3CDTF">2018-03-27T06:03:00Z</dcterms:created>
  <dcterms:modified xsi:type="dcterms:W3CDTF">2026-04-24T07:53:17Z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